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04" r:id="rId5"/>
    <p:sldId id="305" r:id="rId6"/>
    <p:sldId id="310" r:id="rId7"/>
    <p:sldId id="306" r:id="rId8"/>
    <p:sldId id="307" r:id="rId9"/>
    <p:sldId id="308" r:id="rId10"/>
    <p:sldId id="303" r:id="rId11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6709" autoAdjust="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96" d="100"/>
          <a:sy n="96" d="100"/>
        </p:scale>
        <p:origin x="289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13E4A63-0800-4928-9E0A-CE95D8BA3166}" type="datetime1">
              <a:rPr lang="it-IT" smtClean="0"/>
              <a:t>30/05/2021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4CC6D6D-E986-427F-AD9C-4E9408DDBE5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670853-07C9-4AF2-8B46-F53269D43899}" type="datetime1">
              <a:rPr lang="it-IT" smtClean="0"/>
              <a:pPr/>
              <a:t>30/05/2021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115A580F-E35D-42E1-AF82-E41CC201EA91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115A580F-E35D-42E1-AF82-E41CC201EA91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9291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141405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313181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85682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42379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EEB4EE6E-C0DF-4EB1-8875-16F6BF599544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82358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5224DCA5-A7A8-4689-8651-5E03C020EB30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23029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sz="4000" noProof="0">
                <a:solidFill>
                  <a:schemeClr val="bg1"/>
                </a:solidFill>
              </a:rPr>
              <a:t>Fare clic per modificare lo stile del titolo dello schema</a:t>
            </a:r>
          </a:p>
        </p:txBody>
      </p:sp>
      <p:sp>
        <p:nvSpPr>
          <p:cNvPr id="10" name="Sottotitolo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sz="1800" noProof="0">
                <a:solidFill>
                  <a:schemeClr val="bg1"/>
                </a:solidFill>
              </a:rPr>
              <a:t>Inserisci il sottotitolo qui</a:t>
            </a:r>
          </a:p>
        </p:txBody>
      </p:sp>
      <p:sp>
        <p:nvSpPr>
          <p:cNvPr id="18" name="Segnaposto immagine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rtlCol="0"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egnaposto piè di pagina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4" name="Segnaposto data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11/02/20XX</a:t>
            </a:r>
          </a:p>
        </p:txBody>
      </p:sp>
      <p:sp>
        <p:nvSpPr>
          <p:cNvPr id="15" name="Segnaposto numero diapositiva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it-IT" noProof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‹N›</a:t>
            </a:fld>
            <a:endParaRPr lang="it-IT" noProof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nna 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egnaposto testo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it-IT" noProof="0"/>
              <a:t>Inserisci il sottotitolo qui</a:t>
            </a:r>
          </a:p>
        </p:txBody>
      </p:sp>
      <p:sp>
        <p:nvSpPr>
          <p:cNvPr id="11" name="Segnaposto contenuto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it-IT" noProof="0"/>
              <a:t>Inserisci il testo qui</a:t>
            </a:r>
          </a:p>
        </p:txBody>
      </p:sp>
      <p:sp>
        <p:nvSpPr>
          <p:cNvPr id="18" name="Segnaposto testo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it-IT" noProof="0"/>
              <a:t>Inserisci il sottotitolo qui</a:t>
            </a:r>
          </a:p>
        </p:txBody>
      </p:sp>
      <p:sp>
        <p:nvSpPr>
          <p:cNvPr id="17" name="Segnaposto contenuto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it-IT" noProof="0"/>
              <a:t>Inserisci il testo qui</a:t>
            </a:r>
          </a:p>
        </p:txBody>
      </p: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egnaposto piè di pagina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4" name="Segnaposto data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it-IT" noProof="0"/>
              <a:t>11/02/20XX</a:t>
            </a:r>
          </a:p>
        </p:txBody>
      </p:sp>
      <p:sp>
        <p:nvSpPr>
          <p:cNvPr id="15" name="Segnaposto numero diapositiva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onna contenu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olo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4" name="Segnaposto testo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it-IT" noProof="0"/>
              <a:t>Inserisci il sottotitolo qui</a:t>
            </a:r>
          </a:p>
        </p:txBody>
      </p:sp>
      <p:sp>
        <p:nvSpPr>
          <p:cNvPr id="9" name="Segnaposto contenuto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it-IT" noProof="0"/>
              <a:t>Inserisci il testo qui</a:t>
            </a:r>
          </a:p>
        </p:txBody>
      </p:sp>
      <p:sp>
        <p:nvSpPr>
          <p:cNvPr id="17" name="Segnaposto testo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it-IT" noProof="0"/>
              <a:t>Inserisci il sottotitolo qui</a:t>
            </a:r>
          </a:p>
        </p:txBody>
      </p:sp>
      <p:sp>
        <p:nvSpPr>
          <p:cNvPr id="15" name="Segnaposto contenuto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it-IT" noProof="0"/>
              <a:t>Inserisci il testo qui</a:t>
            </a:r>
          </a:p>
        </p:txBody>
      </p:sp>
      <p:sp>
        <p:nvSpPr>
          <p:cNvPr id="18" name="Segnaposto testo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 rtl="0"/>
            <a:r>
              <a:rPr lang="it-IT" noProof="0"/>
              <a:t>Inserisci il sottotitolo qui</a:t>
            </a:r>
          </a:p>
        </p:txBody>
      </p:sp>
      <p:sp>
        <p:nvSpPr>
          <p:cNvPr id="16" name="Segnaposto contenuto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pPr rtl="0"/>
            <a:r>
              <a:rPr lang="it-IT" noProof="0"/>
              <a:t>Inserisci il testo qui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egnaposto piè di pagina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2" name="Segnaposto data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it-IT" noProof="0"/>
              <a:t>11/02/20XX</a:t>
            </a:r>
          </a:p>
        </p:txBody>
      </p:sp>
      <p:sp>
        <p:nvSpPr>
          <p:cNvPr id="13" name="Segnaposto numero diapositiva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E30AF5A0-43BB-4336-8627-9123B9144D80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pi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Connettore diritto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olo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51" name="Segnaposto immagine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sp>
        <p:nvSpPr>
          <p:cNvPr id="53" name="Segnaposto immagine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sp>
        <p:nvSpPr>
          <p:cNvPr id="57" name="Segnaposto immagine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sp>
        <p:nvSpPr>
          <p:cNvPr id="54" name="Segnaposto immagine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sp>
        <p:nvSpPr>
          <p:cNvPr id="29" name="Segnaposto contenuto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34" name="Segnaposto piè di pagina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35" name="Segnaposto data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it-IT" noProof="0"/>
              <a:t>11/02/20XX</a:t>
            </a:r>
          </a:p>
        </p:txBody>
      </p:sp>
      <p:sp>
        <p:nvSpPr>
          <p:cNvPr id="36" name="Segnaposto numero diapositiva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DE330D17-32E5-404A-9262-6A998ABC0878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rmula di chiusur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inserire il titolo</a:t>
            </a:r>
          </a:p>
        </p:txBody>
      </p:sp>
      <p:sp>
        <p:nvSpPr>
          <p:cNvPr id="9" name="Sottotitolo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rtlCol="0"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Fare clic per inserire il sottotitolo</a:t>
            </a:r>
          </a:p>
        </p:txBody>
      </p:sp>
      <p:sp>
        <p:nvSpPr>
          <p:cNvPr id="20" name="Segnaposto immagine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sp>
        <p:nvSpPr>
          <p:cNvPr id="21" name="Segnaposto immagine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egnaposto piè di pagina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4" name="Segnaposto data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11/02/20XX</a:t>
            </a:r>
          </a:p>
        </p:txBody>
      </p:sp>
      <p:sp>
        <p:nvSpPr>
          <p:cNvPr id="15" name="Segnaposto numero diapositiva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A53D7EE4-1EDB-42FD-B6B7-A82C9F31F0F4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it-IT" sz="4000" noProof="0"/>
              <a:t>Fare clic per modificare lo stile del titolo dello schema</a:t>
            </a:r>
          </a:p>
        </p:txBody>
      </p:sp>
      <p:sp>
        <p:nvSpPr>
          <p:cNvPr id="18" name="Segnaposto immagine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egnaposto piè di pagina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4" name="Segnaposto data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11/02/20XX</a:t>
            </a:r>
          </a:p>
        </p:txBody>
      </p:sp>
      <p:sp>
        <p:nvSpPr>
          <p:cNvPr id="15" name="Segnaposto numero diapositiva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E30AF5A0-43BB-4336-8627-9123B9144D80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0" name="Segnaposto contenuto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Segnaposto immagine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sp>
        <p:nvSpPr>
          <p:cNvPr id="21" name="Segnaposto immagine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sp>
        <p:nvSpPr>
          <p:cNvPr id="14" name="Segnaposto piè di pagina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5" name="Segnaposto data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11/02/20XX</a:t>
            </a:r>
          </a:p>
        </p:txBody>
      </p:sp>
      <p:sp>
        <p:nvSpPr>
          <p:cNvPr id="16" name="Segnaposto numero diapositiva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rtlCol="0"/>
          <a:lstStyle/>
          <a:p>
            <a:pPr rtl="0"/>
            <a:fld id="{A53D7EE4-1EDB-42FD-B6B7-A82C9F31F0F4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erruzione di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olo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21" name="Sottotitolo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/>
            </a:lvl1pPr>
          </a:lstStyle>
          <a:p>
            <a:pPr rtl="0"/>
            <a:r>
              <a:rPr lang="it-IT" noProof="0"/>
              <a:t>Fare clic per modificare lo stile del sottotitolo dello schema</a:t>
            </a:r>
          </a:p>
        </p:txBody>
      </p:sp>
      <p:sp>
        <p:nvSpPr>
          <p:cNvPr id="30" name="Segnaposto immagine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 rtlCol="0"/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cxnSp>
        <p:nvCxnSpPr>
          <p:cNvPr id="22" name="Connettore diritto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ttore diritto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olo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it-IT" noProof="0"/>
              <a:t>FAI CLIC PER AGGIUNGERE IL TITOLO</a:t>
            </a:r>
          </a:p>
        </p:txBody>
      </p: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it-IT" noProof="0"/>
              <a:t>Fai clic per aggiungere contenuto</a:t>
            </a:r>
          </a:p>
        </p:txBody>
      </p:sp>
      <p:sp>
        <p:nvSpPr>
          <p:cNvPr id="19" name="Segnaposto piè di pagina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20" name="Segnaposto data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it-IT" noProof="0"/>
              <a:t>11/02/20XX</a:t>
            </a:r>
          </a:p>
        </p:txBody>
      </p:sp>
      <p:sp>
        <p:nvSpPr>
          <p:cNvPr id="21" name="Segnaposto numero diapositiva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it-IT" noProof="0"/>
              <a:t>FAI CLIC PER AGGIUNGERE IL TITOLO</a:t>
            </a: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egnaposto contenuto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it-IT" noProof="0"/>
              <a:t>Fai clic per aggiungere contenuto</a:t>
            </a:r>
          </a:p>
        </p:txBody>
      </p:sp>
      <p:sp>
        <p:nvSpPr>
          <p:cNvPr id="8" name="Segnaposto piè di pagina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9" name="Segnaposto data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it-IT" noProof="0"/>
              <a:t>11/02/20XX</a:t>
            </a:r>
          </a:p>
        </p:txBody>
      </p:sp>
      <p:sp>
        <p:nvSpPr>
          <p:cNvPr id="10" name="Segnaposto numero diapositiva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egnaposto immagine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 algn="ctr">
              <a:buNone/>
              <a:defRPr/>
            </a:lvl1pPr>
          </a:lstStyle>
          <a:p>
            <a:pPr rtl="0"/>
            <a:r>
              <a:rPr lang="it-IT" noProof="0"/>
              <a:t>Inserisci una foto qui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 rtlCol="0"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it-IT" noProof="0"/>
              <a:t>Inserisci il testo qui</a:t>
            </a:r>
          </a:p>
        </p:txBody>
      </p:sp>
      <p:sp>
        <p:nvSpPr>
          <p:cNvPr id="25" name="Sottotitolo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rtlCol="0"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it-IT" sz="1800" noProof="0">
                <a:solidFill>
                  <a:schemeClr val="bg1"/>
                </a:solidFill>
              </a:rPr>
              <a:t>Inserisci il sottotitolo qui</a:t>
            </a:r>
          </a:p>
        </p:txBody>
      </p:sp>
      <p:sp>
        <p:nvSpPr>
          <p:cNvPr id="14" name="Segnaposto piè di pagina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5" name="Segnaposto data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r>
              <a:rPr lang="it-IT" noProof="0"/>
              <a:t>11/02/20XX</a:t>
            </a:r>
          </a:p>
        </p:txBody>
      </p:sp>
      <p:sp>
        <p:nvSpPr>
          <p:cNvPr id="16" name="Segnaposto numero diapositiva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pPr rtl="0"/>
            <a:fld id="{A2AE2B76-F97F-4BE2-8670-72276A5F21A5}" type="slidenum">
              <a:rPr lang="it-IT" noProof="0" smtClean="0"/>
              <a:pPr/>
              <a:t>‹N›</a:t>
            </a:fld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8" name="Segnaposto contenuto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it-IT" noProof="0"/>
              <a:t>Fai clic per aggiungere contenuto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egnaposto piè di pagina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3" name="Segnaposto data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it-IT" noProof="0"/>
              <a:t>11/02/20XX</a:t>
            </a:r>
          </a:p>
        </p:txBody>
      </p:sp>
      <p:sp>
        <p:nvSpPr>
          <p:cNvPr id="14" name="Segnaposto numero diapositiva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za tempor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olo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Segnaposto contenuto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it-IT" noProof="0"/>
              <a:t>Fai clic per aggiungere contenuto</a:t>
            </a:r>
          </a:p>
        </p:txBody>
      </p:sp>
      <p:sp>
        <p:nvSpPr>
          <p:cNvPr id="10" name="Segnaposto piè di pagina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1" name="Segnaposto data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/>
          <a:lstStyle/>
          <a:p>
            <a:pPr rtl="0"/>
            <a:r>
              <a:rPr lang="it-IT" noProof="0"/>
              <a:t>11/02/20XX</a:t>
            </a:r>
          </a:p>
        </p:txBody>
      </p:sp>
      <p:sp>
        <p:nvSpPr>
          <p:cNvPr id="12" name="Segnaposto numero diapositiva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/>
          <a:lstStyle/>
          <a:p>
            <a:pPr rtl="0"/>
            <a:fld id="{0303F77D-1BEF-481A-B8C1-15974ED46EB7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it-IT" noProof="0"/>
              <a:t>11/02/20XX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pPr rtl="0"/>
            <a:fld id="{C3DB2ADC-AF19-4574-8C10-79B5B04FCA27}" type="slidenum">
              <a:rPr lang="it-IT" noProof="0" smtClean="0"/>
              <a:pPr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4.png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ottotitolo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487737"/>
            <a:ext cx="3247290" cy="570748"/>
          </a:xfrm>
        </p:spPr>
        <p:txBody>
          <a:bodyPr rtlCol="0">
            <a:normAutofit/>
          </a:bodyPr>
          <a:lstStyle/>
          <a:p>
            <a:pPr rtl="0"/>
            <a:r>
              <a:rPr lang="it-IT" dirty="0">
                <a:latin typeface="+mj-lt"/>
              </a:rPr>
              <a:t>INGLESE LUCA </a:t>
            </a:r>
            <a:r>
              <a:rPr lang="it-IT" dirty="0">
                <a:latin typeface="+mj-lt"/>
                <a:cs typeface="Calibri" panose="020F0502020204030204" pitchFamily="34" charset="0"/>
              </a:rPr>
              <a:t>1057762</a:t>
            </a:r>
          </a:p>
        </p:txBody>
      </p:sp>
      <p:pic>
        <p:nvPicPr>
          <p:cNvPr id="11" name="Segnaposto immagine 10" descr="Fiori su un albero 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76158" y="0"/>
            <a:ext cx="7315841" cy="6858000"/>
          </a:xfrm>
        </p:spPr>
      </p:pic>
      <p:pic>
        <p:nvPicPr>
          <p:cNvPr id="3" name="Immagine 2" descr="Immagine che contiene testo, clipart&#10;&#10;Descrizione generata automaticamente">
            <a:extLst>
              <a:ext uri="{FF2B5EF4-FFF2-40B4-BE49-F238E27FC236}">
                <a16:creationId xmlns:a16="http://schemas.microsoft.com/office/drawing/2014/main" id="{8EC2E24A-226E-4491-847F-BC3442842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5934" y="950937"/>
            <a:ext cx="3247290" cy="54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113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olo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7037143" cy="625353"/>
          </a:xfrm>
        </p:spPr>
        <p:txBody>
          <a:bodyPr rtlCol="0">
            <a:noAutofit/>
          </a:bodyPr>
          <a:lstStyle/>
          <a:p>
            <a:pPr rtl="0"/>
            <a:r>
              <a:rPr lang="it-IT" sz="3200" dirty="0"/>
              <a:t>Lambda </a:t>
            </a:r>
            <a:r>
              <a:rPr lang="it-IT" sz="3200" dirty="0" err="1"/>
              <a:t>functions</a:t>
            </a:r>
            <a:r>
              <a:rPr lang="it-IT" sz="3200" dirty="0"/>
              <a:t> implementate</a:t>
            </a:r>
          </a:p>
        </p:txBody>
      </p:sp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TITOLO PRESENTAZIONE</a:t>
            </a:r>
          </a:p>
        </p:txBody>
      </p:sp>
      <p:sp>
        <p:nvSpPr>
          <p:cNvPr id="10" name="Segnaposto data 9">
            <a:extLst>
              <a:ext uri="{FF2B5EF4-FFF2-40B4-BE49-F238E27FC236}">
                <a16:creationId xmlns:a16="http://schemas.microsoft.com/office/drawing/2014/main" id="{783B1F06-4CB0-449A-A15D-1B0E201DB3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11/02/20XX</a:t>
            </a:r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it-IT" smtClean="0"/>
              <a:pPr rtl="0"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it-IT"/>
          </a:p>
        </p:txBody>
      </p:sp>
      <p:sp>
        <p:nvSpPr>
          <p:cNvPr id="23" name="CasellaDiTesto 22">
            <a:extLst>
              <a:ext uri="{FF2B5EF4-FFF2-40B4-BE49-F238E27FC236}">
                <a16:creationId xmlns:a16="http://schemas.microsoft.com/office/drawing/2014/main" id="{80DEB21A-7323-45DE-8AE9-CEB4779CD221}"/>
              </a:ext>
            </a:extLst>
          </p:cNvPr>
          <p:cNvSpPr txBox="1"/>
          <p:nvPr/>
        </p:nvSpPr>
        <p:spPr>
          <a:xfrm>
            <a:off x="700087" y="2027130"/>
            <a:ext cx="1077652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Le lambda </a:t>
            </a:r>
            <a:r>
              <a:rPr lang="it-IT" sz="2400" dirty="0" err="1"/>
              <a:t>functions</a:t>
            </a:r>
            <a:r>
              <a:rPr lang="it-IT" sz="2400" dirty="0"/>
              <a:t> implementate fanno riferimento alla ricerca dei vari talks tramite i vari campi dei talks all’interno del database. L’utente può cercare i vari talk tramite: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Tag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Autore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Id del talk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 err="1"/>
              <a:t>L’url</a:t>
            </a:r>
            <a:r>
              <a:rPr lang="it-IT" sz="24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Anno e mese del upload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Titolo </a:t>
            </a:r>
          </a:p>
        </p:txBody>
      </p:sp>
    </p:spTree>
    <p:extLst>
      <p:ext uri="{BB962C8B-B14F-4D97-AF65-F5344CB8AC3E}">
        <p14:creationId xmlns:p14="http://schemas.microsoft.com/office/powerpoint/2010/main" val="3038603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olo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7037143" cy="625353"/>
          </a:xfrm>
        </p:spPr>
        <p:txBody>
          <a:bodyPr rtlCol="0">
            <a:noAutofit/>
          </a:bodyPr>
          <a:lstStyle/>
          <a:p>
            <a:pPr rtl="0"/>
            <a:r>
              <a:rPr lang="it-IT" sz="3200" dirty="0"/>
              <a:t>Codice Lambda </a:t>
            </a:r>
            <a:r>
              <a:rPr lang="it-IT" sz="3200" dirty="0" err="1"/>
              <a:t>functions</a:t>
            </a:r>
            <a:endParaRPr lang="it-IT" sz="3200" dirty="0"/>
          </a:p>
        </p:txBody>
      </p:sp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TITOLO PRESENTAZIONE</a:t>
            </a:r>
          </a:p>
        </p:txBody>
      </p:sp>
      <p:sp>
        <p:nvSpPr>
          <p:cNvPr id="10" name="Segnaposto data 9">
            <a:extLst>
              <a:ext uri="{FF2B5EF4-FFF2-40B4-BE49-F238E27FC236}">
                <a16:creationId xmlns:a16="http://schemas.microsoft.com/office/drawing/2014/main" id="{783B1F06-4CB0-449A-A15D-1B0E201DB3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11/02/20XX</a:t>
            </a:r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it-IT" smtClean="0"/>
              <a:pPr rtl="0"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FDCD46D-B342-4B43-9A6A-956AFA0E99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009" t="54900" r="53364" b="43372"/>
          <a:stretch/>
        </p:blipFill>
        <p:spPr>
          <a:xfrm>
            <a:off x="6612657" y="3031259"/>
            <a:ext cx="4177264" cy="223625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69E5986-BA1F-46D0-94C2-8B9FD947604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951" t="57514" r="57236" b="41433"/>
          <a:stretch/>
        </p:blipFill>
        <p:spPr>
          <a:xfrm>
            <a:off x="6627952" y="2580661"/>
            <a:ext cx="2822231" cy="143648"/>
          </a:xfrm>
          <a:prstGeom prst="rect">
            <a:avLst/>
          </a:prstGeom>
        </p:spPr>
      </p:pic>
      <p:pic>
        <p:nvPicPr>
          <p:cNvPr id="16" name="Immagine 15">
            <a:extLst>
              <a:ext uri="{FF2B5EF4-FFF2-40B4-BE49-F238E27FC236}">
                <a16:creationId xmlns:a16="http://schemas.microsoft.com/office/drawing/2014/main" id="{4A8D642D-7255-492C-9D06-2D643C865DD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6901" t="41685" r="57544" b="56355"/>
          <a:stretch/>
        </p:blipFill>
        <p:spPr>
          <a:xfrm>
            <a:off x="6605347" y="3507728"/>
            <a:ext cx="2499391" cy="247800"/>
          </a:xfrm>
          <a:prstGeom prst="rect">
            <a:avLst/>
          </a:prstGeom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99CDF71C-1A5F-403B-9E42-B4CFA19A461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3582" t="50911" r="29986" b="46821"/>
          <a:stretch/>
        </p:blipFill>
        <p:spPr>
          <a:xfrm>
            <a:off x="6483137" y="4036960"/>
            <a:ext cx="2957112" cy="293181"/>
          </a:xfrm>
          <a:prstGeom prst="rect">
            <a:avLst/>
          </a:prstGeom>
        </p:spPr>
      </p:pic>
      <p:pic>
        <p:nvPicPr>
          <p:cNvPr id="20" name="Immagine 19">
            <a:extLst>
              <a:ext uri="{FF2B5EF4-FFF2-40B4-BE49-F238E27FC236}">
                <a16:creationId xmlns:a16="http://schemas.microsoft.com/office/drawing/2014/main" id="{61540BC5-D51C-40D7-8F73-9006CE0AEE6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63538" t="51192" r="28848" b="46893"/>
          <a:stretch/>
        </p:blipFill>
        <p:spPr>
          <a:xfrm>
            <a:off x="6483137" y="4532482"/>
            <a:ext cx="3163351" cy="223625"/>
          </a:xfrm>
          <a:prstGeom prst="rect">
            <a:avLst/>
          </a:prstGeo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07447E1F-3651-4F9E-9B92-BCD5BC307CDD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3761" t="62598" r="29517" b="35626"/>
          <a:stretch/>
        </p:blipFill>
        <p:spPr>
          <a:xfrm>
            <a:off x="6555544" y="4957416"/>
            <a:ext cx="2822231" cy="209616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20867643-4914-4669-B690-06CACF27A8D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61154" t="53876" r="25322" b="18997"/>
          <a:stretch/>
        </p:blipFill>
        <p:spPr>
          <a:xfrm>
            <a:off x="715383" y="2549214"/>
            <a:ext cx="4642754" cy="2617818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02A0F4C1-26B5-4068-84F2-9501E9A0B178}"/>
              </a:ext>
            </a:extLst>
          </p:cNvPr>
          <p:cNvSpPr txBox="1"/>
          <p:nvPr/>
        </p:nvSpPr>
        <p:spPr>
          <a:xfrm>
            <a:off x="1012874" y="1941342"/>
            <a:ext cx="40374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Schema dei talks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0C481AA3-5053-4255-97EC-4454F4ADCE64}"/>
              </a:ext>
            </a:extLst>
          </p:cNvPr>
          <p:cNvSpPr txBox="1"/>
          <p:nvPr/>
        </p:nvSpPr>
        <p:spPr>
          <a:xfrm>
            <a:off x="6542305" y="1919484"/>
            <a:ext cx="51039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Per la ricerca attraverso i  vari campi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53743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olo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</p:spPr>
        <p:txBody>
          <a:bodyPr rtlCol="0">
            <a:normAutofit/>
          </a:bodyPr>
          <a:lstStyle/>
          <a:p>
            <a:pPr rtl="0"/>
            <a:r>
              <a:rPr lang="it-IT" sz="3200" dirty="0"/>
              <a:t>Esperienza utente</a:t>
            </a:r>
          </a:p>
        </p:txBody>
      </p:sp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TITOLO PRESENTAZIONE</a:t>
            </a:r>
          </a:p>
        </p:txBody>
      </p:sp>
      <p:sp>
        <p:nvSpPr>
          <p:cNvPr id="10" name="Segnaposto data 9">
            <a:extLst>
              <a:ext uri="{FF2B5EF4-FFF2-40B4-BE49-F238E27FC236}">
                <a16:creationId xmlns:a16="http://schemas.microsoft.com/office/drawing/2014/main" id="{783B1F06-4CB0-449A-A15D-1B0E201DB3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11/02/20XX</a:t>
            </a:r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it-IT" smtClean="0"/>
              <a:pPr rtl="0"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it-IT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B0C5699-29DE-494F-B955-ED5420D7E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1719830"/>
            <a:ext cx="10591801" cy="41053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it-IT" sz="2400" dirty="0"/>
              <a:t>L’utente ,di conseguenza, può cercare in modo rapido i vari talk a secondo dei propri gusti all’interno della piattaforma.</a:t>
            </a:r>
          </a:p>
          <a:p>
            <a:pPr marL="0" indent="0">
              <a:buNone/>
            </a:pPr>
            <a:r>
              <a:rPr lang="it-IT" sz="2400" b="1" dirty="0"/>
              <a:t>Tag</a:t>
            </a:r>
            <a:r>
              <a:rPr lang="it-IT" sz="2400" dirty="0"/>
              <a:t>: l’utente può ricercare talks attraverso uno o più tags.</a:t>
            </a:r>
          </a:p>
          <a:p>
            <a:pPr marL="0" indent="0">
              <a:buNone/>
            </a:pPr>
            <a:r>
              <a:rPr lang="it-IT" sz="2400" b="1" dirty="0"/>
              <a:t>Id</a:t>
            </a:r>
            <a:r>
              <a:rPr lang="it-IT" sz="2400" dirty="0"/>
              <a:t>: l’utente ricerca i talks attraverso il loro identificativo.</a:t>
            </a:r>
          </a:p>
          <a:p>
            <a:pPr marL="0" indent="0">
              <a:buNone/>
            </a:pPr>
            <a:r>
              <a:rPr lang="it-IT" sz="2400" b="1" dirty="0"/>
              <a:t>Autore</a:t>
            </a:r>
            <a:r>
              <a:rPr lang="it-IT" sz="2400" dirty="0"/>
              <a:t>:</a:t>
            </a:r>
            <a:r>
              <a:rPr lang="it-IT" sz="2400" b="1" dirty="0"/>
              <a:t> </a:t>
            </a:r>
            <a:r>
              <a:rPr lang="it-IT" sz="2400" dirty="0"/>
              <a:t>l’utente può ricercare i talks di un determinato autore.</a:t>
            </a:r>
          </a:p>
          <a:p>
            <a:pPr marL="0" indent="0">
              <a:buNone/>
            </a:pPr>
            <a:r>
              <a:rPr lang="it-IT" sz="2400" b="1" dirty="0"/>
              <a:t>Url</a:t>
            </a:r>
            <a:r>
              <a:rPr lang="it-IT" sz="2400" dirty="0"/>
              <a:t>: inserendo </a:t>
            </a:r>
            <a:r>
              <a:rPr lang="it-IT" sz="2400" dirty="0" err="1"/>
              <a:t>l’url</a:t>
            </a:r>
            <a:r>
              <a:rPr lang="it-IT" sz="2400" dirty="0"/>
              <a:t> specifico l’utente verrà direttamente indirizzato al talk.</a:t>
            </a:r>
          </a:p>
          <a:p>
            <a:pPr marL="0" indent="0">
              <a:buNone/>
            </a:pPr>
            <a:r>
              <a:rPr lang="it-IT" sz="2400" b="1" dirty="0" err="1"/>
              <a:t>Posted</a:t>
            </a:r>
            <a:r>
              <a:rPr lang="it-IT" sz="2400" dirty="0"/>
              <a:t>: l’utente può ricercare i talks in base al mese e all’anno del loro caricamento.</a:t>
            </a:r>
          </a:p>
          <a:p>
            <a:pPr marL="0" indent="0">
              <a:buNone/>
            </a:pPr>
            <a:r>
              <a:rPr lang="it-IT" sz="2400" b="1" dirty="0"/>
              <a:t>Titolo</a:t>
            </a:r>
            <a:r>
              <a:rPr lang="it-IT" sz="2400" dirty="0"/>
              <a:t>: l’utente ricerca direttamente il titolo del talk.</a:t>
            </a:r>
          </a:p>
          <a:p>
            <a:pPr marL="0" indent="0">
              <a:buNone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69695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olo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</p:spPr>
        <p:txBody>
          <a:bodyPr rtlCol="0">
            <a:normAutofit/>
          </a:bodyPr>
          <a:lstStyle/>
          <a:p>
            <a:pPr rtl="0"/>
            <a:r>
              <a:rPr lang="it-IT" sz="3200" dirty="0" err="1"/>
              <a:t>Get_Watch_next</a:t>
            </a:r>
            <a:endParaRPr lang="it-IT" sz="3200" dirty="0"/>
          </a:p>
        </p:txBody>
      </p:sp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TITOLO PRESENTAZIONE</a:t>
            </a:r>
          </a:p>
        </p:txBody>
      </p:sp>
      <p:sp>
        <p:nvSpPr>
          <p:cNvPr id="10" name="Segnaposto data 9">
            <a:extLst>
              <a:ext uri="{FF2B5EF4-FFF2-40B4-BE49-F238E27FC236}">
                <a16:creationId xmlns:a16="http://schemas.microsoft.com/office/drawing/2014/main" id="{783B1F06-4CB0-449A-A15D-1B0E201DB3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11/02/20XX</a:t>
            </a:r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it-IT" smtClean="0"/>
              <a:pPr rtl="0"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it-IT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B0C5699-29DE-494F-B955-ED5420D7E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078230"/>
            <a:ext cx="10591801" cy="270153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sz="2400" dirty="0"/>
              <a:t>La funzione </a:t>
            </a:r>
            <a:r>
              <a:rPr lang="it-IT" sz="2400" dirty="0" err="1"/>
              <a:t>get_watch_netx</a:t>
            </a:r>
            <a:r>
              <a:rPr lang="it-IT" sz="2400" dirty="0"/>
              <a:t> ricerca i vari talks attraverso gli identificativi dei </a:t>
            </a:r>
            <a:r>
              <a:rPr lang="it-IT" sz="2400" dirty="0" err="1"/>
              <a:t>watch_next</a:t>
            </a:r>
            <a:r>
              <a:rPr lang="it-IT" sz="2400" dirty="0"/>
              <a:t>. Tale funzione non dovrebbe essere utilizzata dall’utente, poiché sarebbe inutile. Essa dovrebbe essere utilizzata da parte del programmatore per verificare effettivamente se ad ogni talk vi corrispondono dei </a:t>
            </a:r>
            <a:r>
              <a:rPr lang="it-IT" sz="2400" dirty="0" err="1"/>
              <a:t>watch_next</a:t>
            </a:r>
            <a:r>
              <a:rPr lang="it-IT" sz="2400" dirty="0"/>
              <a:t> </a:t>
            </a:r>
            <a:r>
              <a:rPr lang="it-IT" sz="2400" dirty="0" err="1"/>
              <a:t>aggreggati</a:t>
            </a:r>
            <a:r>
              <a:rPr lang="it-IT" sz="2400" dirty="0"/>
              <a:t>. Questo sarebbe utile per verificare la correttezza dei dati all’interno del database e d’altro canto a modificare quest’ultimi in modo tale da garantire un servizio più completo agli utenti.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C49D99E1-77CB-4B33-9FC6-5A0663C5A2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873" t="61833" r="55859" b="36252"/>
          <a:stretch/>
        </p:blipFill>
        <p:spPr>
          <a:xfrm>
            <a:off x="5352755" y="4779769"/>
            <a:ext cx="3929814" cy="291013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724EA87A-0A64-4F35-9DE8-42A194DA2BD4}"/>
              </a:ext>
            </a:extLst>
          </p:cNvPr>
          <p:cNvSpPr txBox="1"/>
          <p:nvPr/>
        </p:nvSpPr>
        <p:spPr>
          <a:xfrm>
            <a:off x="800099" y="4676504"/>
            <a:ext cx="57536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Codice di ricerca dei </a:t>
            </a:r>
            <a:r>
              <a:rPr lang="it-IT" sz="2400" dirty="0" err="1"/>
              <a:t>watch_next</a:t>
            </a:r>
            <a:r>
              <a:rPr lang="it-IT" sz="2400" dirty="0"/>
              <a:t>: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92216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olo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</p:spPr>
        <p:txBody>
          <a:bodyPr rtlCol="0">
            <a:normAutofit/>
          </a:bodyPr>
          <a:lstStyle/>
          <a:p>
            <a:pPr rtl="0"/>
            <a:r>
              <a:rPr lang="it-IT" sz="3200" dirty="0"/>
              <a:t>Criticità tecniche e possibili evoluzioni</a:t>
            </a:r>
            <a:endParaRPr lang="it-IT" dirty="0"/>
          </a:p>
        </p:txBody>
      </p:sp>
      <p:sp>
        <p:nvSpPr>
          <p:cNvPr id="12" name="Segnaposto piè di pagina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TITOLO PRESENTAZIONE</a:t>
            </a:r>
          </a:p>
        </p:txBody>
      </p:sp>
      <p:sp>
        <p:nvSpPr>
          <p:cNvPr id="10" name="Segnaposto data 9">
            <a:extLst>
              <a:ext uri="{FF2B5EF4-FFF2-40B4-BE49-F238E27FC236}">
                <a16:creationId xmlns:a16="http://schemas.microsoft.com/office/drawing/2014/main" id="{783B1F06-4CB0-449A-A15D-1B0E201DB3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rtlCol="0"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it-IT"/>
              <a:t>11/02/20XX</a:t>
            </a:r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rtlCol="0"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it-IT" smtClean="0"/>
              <a:pPr rtl="0">
                <a:lnSpc>
                  <a:spcPct val="90000"/>
                </a:lnSpc>
                <a:spcAft>
                  <a:spcPts val="600"/>
                </a:spcAft>
              </a:pPr>
              <a:t>6</a:t>
            </a:fld>
            <a:endParaRPr lang="it-IT"/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4B0C5699-29DE-494F-B955-ED5420D7E5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1719830"/>
            <a:ext cx="10591801" cy="4105325"/>
          </a:xfrm>
        </p:spPr>
        <p:txBody>
          <a:bodyPr/>
          <a:lstStyle/>
          <a:p>
            <a:pPr marL="0" indent="0">
              <a:buNone/>
            </a:pPr>
            <a:r>
              <a:rPr lang="it-IT" sz="2400" dirty="0"/>
              <a:t>Gli aspetti critici sono:</a:t>
            </a:r>
          </a:p>
          <a:p>
            <a:r>
              <a:rPr lang="it-IT" sz="2400" dirty="0"/>
              <a:t>Per ricercare i talks devono essere inseriti i dati corretti, se ciò non avviene la ricerca non va a buon fine e da errore.</a:t>
            </a:r>
          </a:p>
          <a:p>
            <a:r>
              <a:rPr lang="it-IT" sz="2400" dirty="0"/>
              <a:t>Utilizzo di troppe lambda </a:t>
            </a:r>
            <a:r>
              <a:rPr lang="it-IT" sz="2400" dirty="0" err="1"/>
              <a:t>function</a:t>
            </a:r>
            <a:r>
              <a:rPr lang="it-IT" sz="2400" dirty="0"/>
              <a:t> per lo stesso scopo.</a:t>
            </a:r>
          </a:p>
          <a:p>
            <a:pPr marL="0" indent="0">
              <a:buNone/>
            </a:pPr>
            <a:r>
              <a:rPr lang="it-IT" sz="2400" dirty="0"/>
              <a:t>Come possibili evoluzioni potremmo:</a:t>
            </a:r>
          </a:p>
          <a:p>
            <a:r>
              <a:rPr lang="it-IT" sz="2400" dirty="0"/>
              <a:t>Utilizzo di un’ unica lambda </a:t>
            </a:r>
            <a:r>
              <a:rPr lang="it-IT" sz="2400" dirty="0" err="1"/>
              <a:t>function</a:t>
            </a:r>
            <a:r>
              <a:rPr lang="it-IT" sz="2400" dirty="0"/>
              <a:t> per la ricerca.</a:t>
            </a:r>
          </a:p>
          <a:p>
            <a:r>
              <a:rPr lang="it-IT" sz="2400" dirty="0"/>
              <a:t>Utilizzo di più campi per la ricerca dei talks.</a:t>
            </a:r>
          </a:p>
          <a:p>
            <a:r>
              <a:rPr lang="it-IT" sz="2400" dirty="0"/>
              <a:t>Migliorare il codice affinché la ricerca non preveda dati specifici.</a:t>
            </a:r>
          </a:p>
          <a:p>
            <a:endParaRPr lang="it-IT" sz="2400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81991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ttangolo con angoli arrotondati 25">
            <a:extLst>
              <a:ext uri="{FF2B5EF4-FFF2-40B4-BE49-F238E27FC236}">
                <a16:creationId xmlns:a16="http://schemas.microsoft.com/office/drawing/2014/main" id="{4C410A1A-C530-4C2C-8A49-D08B34F4DC3C}"/>
              </a:ext>
            </a:extLst>
          </p:cNvPr>
          <p:cNvSpPr/>
          <p:nvPr/>
        </p:nvSpPr>
        <p:spPr>
          <a:xfrm>
            <a:off x="2958549" y="1699890"/>
            <a:ext cx="1772531" cy="1869186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040E66B-357D-4937-B92F-BDC71B7BD9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5325" y="4296094"/>
            <a:ext cx="10782299" cy="1100621"/>
          </a:xfrm>
        </p:spPr>
        <p:txBody>
          <a:bodyPr rtlCol="0"/>
          <a:lstStyle/>
          <a:p>
            <a:pPr rtl="0"/>
            <a:r>
              <a:rPr lang="it-IT" dirty="0"/>
              <a:t>Grazie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933B907-C059-432D-9E6C-B6A08FA776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4" y="5533242"/>
            <a:ext cx="9972675" cy="543505"/>
          </a:xfrm>
        </p:spPr>
        <p:txBody>
          <a:bodyPr rtlCol="0"/>
          <a:lstStyle/>
          <a:p>
            <a:pPr rtl="0"/>
            <a:r>
              <a:rPr lang="it-IT" dirty="0">
                <a:latin typeface="+mj-lt"/>
                <a:cs typeface="Calibri" panose="020F0502020204030204" pitchFamily="34" charset="0"/>
              </a:rPr>
              <a:t>Luca Inglese 1057762</a:t>
            </a:r>
          </a:p>
        </p:txBody>
      </p:sp>
      <p:pic>
        <p:nvPicPr>
          <p:cNvPr id="15" name="Segnaposto immagine 14">
            <a:extLst>
              <a:ext uri="{FF2B5EF4-FFF2-40B4-BE49-F238E27FC236}">
                <a16:creationId xmlns:a16="http://schemas.microsoft.com/office/drawing/2014/main" id="{F68EB5A4-29EC-47A5-A65A-1898EF462A2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1952" r="1952"/>
          <a:stretch>
            <a:fillRect/>
          </a:stretch>
        </p:blipFill>
        <p:spPr>
          <a:xfrm>
            <a:off x="7032148" y="423651"/>
            <a:ext cx="2029139" cy="1187758"/>
          </a:xfrm>
          <a:ln>
            <a:solidFill>
              <a:schemeClr val="tx1"/>
            </a:solidFill>
          </a:ln>
        </p:spPr>
      </p:pic>
      <p:pic>
        <p:nvPicPr>
          <p:cNvPr id="20" name="Segnaposto immagine 19">
            <a:extLst>
              <a:ext uri="{FF2B5EF4-FFF2-40B4-BE49-F238E27FC236}">
                <a16:creationId xmlns:a16="http://schemas.microsoft.com/office/drawing/2014/main" id="{B85016B8-EAED-47B1-89CD-E3E892F3F51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t="5497" b="5497"/>
          <a:stretch>
            <a:fillRect/>
          </a:stretch>
        </p:blipFill>
        <p:spPr>
          <a:xfrm>
            <a:off x="2265869" y="80622"/>
            <a:ext cx="3157887" cy="1873815"/>
          </a:xfrm>
        </p:spPr>
      </p:pic>
      <p:pic>
        <p:nvPicPr>
          <p:cNvPr id="22" name="Immagine 21">
            <a:extLst>
              <a:ext uri="{FF2B5EF4-FFF2-40B4-BE49-F238E27FC236}">
                <a16:creationId xmlns:a16="http://schemas.microsoft.com/office/drawing/2014/main" id="{B26E4582-E3CE-4E3B-91C3-E1708A780A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06812" y="1896481"/>
            <a:ext cx="1476000" cy="1476000"/>
          </a:xfrm>
          <a:prstGeom prst="rect">
            <a:avLst/>
          </a:prstGeom>
        </p:spPr>
      </p:pic>
      <p:sp>
        <p:nvSpPr>
          <p:cNvPr id="25" name="Rettangolo con angoli arrotondati 24">
            <a:extLst>
              <a:ext uri="{FF2B5EF4-FFF2-40B4-BE49-F238E27FC236}">
                <a16:creationId xmlns:a16="http://schemas.microsoft.com/office/drawing/2014/main" id="{40745D63-DE95-44B1-A977-4F7B981B275C}"/>
              </a:ext>
            </a:extLst>
          </p:cNvPr>
          <p:cNvSpPr/>
          <p:nvPr/>
        </p:nvSpPr>
        <p:spPr>
          <a:xfrm>
            <a:off x="7160454" y="1699889"/>
            <a:ext cx="1772531" cy="18691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F4C3682F-25E9-4F08-B262-5046B5227C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09102" y="1879163"/>
            <a:ext cx="1475229" cy="151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221011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839973_TF67498733_Win32" id="{5C6F10BF-45BA-4B94-843C-17B730078A4E}" vid="{48A8187D-3183-400D-9416-E5A246BCFDC0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Design delle cronache</Template>
  <TotalTime>721</TotalTime>
  <Words>369</Words>
  <Application>Microsoft Office PowerPoint</Application>
  <PresentationFormat>Widescreen</PresentationFormat>
  <Paragraphs>55</Paragraphs>
  <Slides>7</Slides>
  <Notes>7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Calisto MT</vt:lpstr>
      <vt:lpstr>Univers Condensed</vt:lpstr>
      <vt:lpstr>ChronicleVTI</vt:lpstr>
      <vt:lpstr>Presentazione standard di PowerPoint</vt:lpstr>
      <vt:lpstr>Lambda functions implementate</vt:lpstr>
      <vt:lpstr>Codice Lambda functions</vt:lpstr>
      <vt:lpstr>Esperienza utente</vt:lpstr>
      <vt:lpstr>Get_Watch_next</vt:lpstr>
      <vt:lpstr>Criticità tecniche e possibili evoluzioni</vt:lpstr>
      <vt:lpstr>Grazie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presentazione</dc:title>
  <dc:creator>luca inglese</dc:creator>
  <cp:lastModifiedBy>luca inglese</cp:lastModifiedBy>
  <cp:revision>15</cp:revision>
  <dcterms:created xsi:type="dcterms:W3CDTF">2021-05-24T09:41:13Z</dcterms:created>
  <dcterms:modified xsi:type="dcterms:W3CDTF">2021-05-30T20:40:29Z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